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70" r:id="rId3"/>
    <p:sldId id="257" r:id="rId4"/>
    <p:sldId id="269" r:id="rId5"/>
    <p:sldId id="258" r:id="rId6"/>
    <p:sldId id="267" r:id="rId7"/>
    <p:sldId id="271" r:id="rId8"/>
    <p:sldId id="273" r:id="rId9"/>
    <p:sldId id="27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8" autoAdjust="0"/>
    <p:restoredTop sz="94660"/>
  </p:normalViewPr>
  <p:slideViewPr>
    <p:cSldViewPr>
      <p:cViewPr varScale="1">
        <p:scale>
          <a:sx n="63" d="100"/>
          <a:sy n="6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2BC75C-20FF-4910-B8CF-DAA7682D12F5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90;&#1089;&#1082;&#1072;&#1103;-&#1090;&#1072;&#1085;&#1094;&#1077;&#1074;&#1072;&#1083;&#1100;&#1085;&#1072;&#1103;-&#1084;&#1091;&#1079;&#1099;&#1082;&#1072;-&#1045;&#1089;&#1083;&#1080;-&#1089;-&#1076;&#1088;&#1091;&#1075;&#1086;&#1084;-&#1074;&#1099;&#1096;&#1077;&#1083;-&#1074;-&#1087;&#1091;&#1090;&#1100;(muzofon.com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8215064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Урок на тему «Дружба».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431088" cy="46805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(курс ОРКСЭ, модуль </a:t>
            </a:r>
            <a:r>
              <a:rPr lang="ru-RU" dirty="0" smtClean="0"/>
              <a:t>«Основы светской этики»)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                       Подготовила: Кабенкина Е.Е.</a:t>
            </a:r>
          </a:p>
          <a:p>
            <a:pPr algn="l"/>
            <a:r>
              <a:rPr lang="ru-RU" dirty="0" smtClean="0"/>
              <a:t>                                           учитель начальных классов</a:t>
            </a:r>
          </a:p>
          <a:p>
            <a:pPr algn="l"/>
            <a:r>
              <a:rPr lang="ru-RU" dirty="0" smtClean="0"/>
              <a:t>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Дружба – это теплый ветер, </a:t>
            </a:r>
          </a:p>
          <a:p>
            <a:pPr>
              <a:buNone/>
            </a:pPr>
            <a:r>
              <a:rPr lang="ru-RU" dirty="0" smtClean="0"/>
              <a:t>	Дружба – это светлый мир, </a:t>
            </a:r>
          </a:p>
          <a:p>
            <a:pPr>
              <a:buNone/>
            </a:pPr>
            <a:r>
              <a:rPr lang="ru-RU" dirty="0" smtClean="0"/>
              <a:t>	Дружба – солнце на рассвете, </a:t>
            </a:r>
          </a:p>
          <a:p>
            <a:pPr>
              <a:buNone/>
            </a:pPr>
            <a:r>
              <a:rPr lang="ru-RU" dirty="0" smtClean="0"/>
              <a:t>	Для души веселый пир. </a:t>
            </a:r>
          </a:p>
          <a:p>
            <a:pPr>
              <a:buNone/>
            </a:pPr>
            <a:r>
              <a:rPr lang="ru-RU" dirty="0" smtClean="0"/>
              <a:t>	Дружба – это только счастье, </a:t>
            </a:r>
          </a:p>
          <a:p>
            <a:pPr>
              <a:buNone/>
            </a:pPr>
            <a:r>
              <a:rPr lang="ru-RU" dirty="0" smtClean="0"/>
              <a:t>	Дружба у людей одна. </a:t>
            </a:r>
          </a:p>
          <a:p>
            <a:pPr>
              <a:buNone/>
            </a:pPr>
            <a:r>
              <a:rPr lang="ru-RU" dirty="0" smtClean="0"/>
              <a:t>	С дружбой не страшны ненастья, </a:t>
            </a:r>
          </a:p>
          <a:p>
            <a:pPr>
              <a:buNone/>
            </a:pPr>
            <a:r>
              <a:rPr lang="ru-RU" dirty="0" smtClean="0"/>
              <a:t>	С дружбой жизнь весной полна. </a:t>
            </a:r>
          </a:p>
          <a:p>
            <a:pPr>
              <a:buNone/>
            </a:pPr>
            <a:r>
              <a:rPr lang="ru-RU" dirty="0" smtClean="0"/>
              <a:t>	Друг разделит боль и радость, </a:t>
            </a:r>
          </a:p>
          <a:p>
            <a:pPr>
              <a:buNone/>
            </a:pPr>
            <a:r>
              <a:rPr lang="ru-RU" dirty="0" smtClean="0"/>
              <a:t>	Друг поддержит и спасет. </a:t>
            </a:r>
          </a:p>
          <a:p>
            <a:pPr>
              <a:buNone/>
            </a:pPr>
            <a:r>
              <a:rPr lang="ru-RU" dirty="0" smtClean="0"/>
              <a:t>	С другом -  даже злая слабость</a:t>
            </a:r>
          </a:p>
          <a:p>
            <a:pPr>
              <a:buNone/>
            </a:pPr>
            <a:r>
              <a:rPr lang="ru-RU" dirty="0" smtClean="0"/>
              <a:t> 	Вмиг растает и уйдет. </a:t>
            </a:r>
          </a:p>
          <a:p>
            <a:pPr>
              <a:buNone/>
            </a:pPr>
            <a:r>
              <a:rPr lang="ru-RU" dirty="0" smtClean="0"/>
              <a:t>	Верь, храни, цени же дружбу, </a:t>
            </a:r>
          </a:p>
          <a:p>
            <a:pPr>
              <a:buNone/>
            </a:pPr>
            <a:r>
              <a:rPr lang="ru-RU" dirty="0" smtClean="0"/>
              <a:t>	Это высший идеал, </a:t>
            </a:r>
          </a:p>
          <a:p>
            <a:pPr>
              <a:buNone/>
            </a:pPr>
            <a:r>
              <a:rPr lang="ru-RU" dirty="0" smtClean="0"/>
              <a:t>	Тебе она сослужит службу. </a:t>
            </a:r>
          </a:p>
          <a:p>
            <a:pPr>
              <a:buNone/>
            </a:pPr>
            <a:r>
              <a:rPr lang="ru-RU" dirty="0" smtClean="0"/>
              <a:t>	Ведь дружба – это ценный дар!  </a:t>
            </a:r>
            <a:r>
              <a:rPr lang="ru-RU" sz="2100" i="1" dirty="0" smtClean="0"/>
              <a:t>(В. </a:t>
            </a:r>
            <a:r>
              <a:rPr lang="ru-RU" sz="2100" i="1" dirty="0" err="1" smtClean="0"/>
              <a:t>Можная</a:t>
            </a:r>
            <a:r>
              <a:rPr lang="ru-RU" sz="2100" i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20398457-6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-243408"/>
            <a:ext cx="6248013" cy="7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Итог урока.</a:t>
            </a:r>
            <a:endParaRPr lang="ru-RU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Дружба - это близкие отношения, основанные на взаимном доверии, привязанности, общности интересов.</a:t>
            </a:r>
          </a:p>
          <a:p>
            <a:r>
              <a:rPr lang="ru-RU" sz="2800" dirty="0" smtClean="0"/>
              <a:t>Дружба должна быть бескорыстной, надежнее дружить с хорошим, добродетельным человеком, на которого можно положиться. Чем надежнее человек, тем больше у него друзей.</a:t>
            </a:r>
          </a:p>
          <a:p>
            <a:r>
              <a:rPr lang="ru-RU" sz="2800" dirty="0" smtClean="0"/>
              <a:t>« Без истинной дружбы жизнь - ничто»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endParaRPr lang="ru-RU" dirty="0" smtClean="0"/>
          </a:p>
          <a:p>
            <a:pPr latinLnBrk="1"/>
            <a:r>
              <a:rPr lang="ru-RU" sz="2000" dirty="0" smtClean="0"/>
              <a:t>Чтоб природе другом стать,</a:t>
            </a:r>
          </a:p>
          <a:p>
            <a:pPr latinLnBrk="1"/>
            <a:r>
              <a:rPr lang="ru-RU" sz="2000" dirty="0" smtClean="0"/>
              <a:t>Тайны все её узнать,</a:t>
            </a:r>
          </a:p>
          <a:p>
            <a:pPr latinLnBrk="1"/>
            <a:r>
              <a:rPr lang="ru-RU" sz="2000" dirty="0" smtClean="0"/>
              <a:t>Все загадки разгадать,</a:t>
            </a:r>
          </a:p>
          <a:p>
            <a:pPr latinLnBrk="1"/>
            <a:r>
              <a:rPr lang="ru-RU" sz="2000" dirty="0" smtClean="0"/>
              <a:t>Научиться наблюдать,</a:t>
            </a:r>
          </a:p>
          <a:p>
            <a:pPr latinLnBrk="1"/>
            <a:r>
              <a:rPr lang="ru-RU" sz="2000" dirty="0" smtClean="0"/>
              <a:t>Будем вместе развивать у себя внимательность,</a:t>
            </a:r>
          </a:p>
          <a:p>
            <a:pPr latinLnBrk="1"/>
            <a:r>
              <a:rPr lang="ru-RU" sz="2000" dirty="0" smtClean="0"/>
              <a:t>А поможет всё узнать наша любознательность.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– это тот, кто…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310593667_detskayadrugba-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20891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Детская-танцевальная-музыка-Если-с-другом-вышел-в-путь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106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7572375" cy="547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http://www.google.ru/url?source=imgres&amp;ct=img&amp;q=http://stbes2008.ucoz.ru/_si/0/91371825.jpg&amp;sa=X&amp;ei=3IxbT67FKseeOp3p4ZUN&amp;ved=0CAQQ8wc4Kg&amp;usg=AFQjCNFiXIEDZDy36LipkaPddSm6eW7S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3312368" cy="333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429288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/>
              <a:t>доброжелательность, грубость,</a:t>
            </a:r>
          </a:p>
          <a:p>
            <a:r>
              <a:rPr lang="ru-RU" sz="2800" i="1" dirty="0" smtClean="0"/>
              <a:t> лживость, терпимость, </a:t>
            </a:r>
          </a:p>
          <a:p>
            <a:r>
              <a:rPr lang="ru-RU" sz="2800" i="1" dirty="0" smtClean="0"/>
              <a:t>уступчивость, отзывчивость, </a:t>
            </a:r>
          </a:p>
          <a:p>
            <a:r>
              <a:rPr lang="ru-RU" sz="2800" i="1" dirty="0" smtClean="0"/>
              <a:t>равнодушие, забота, </a:t>
            </a:r>
          </a:p>
          <a:p>
            <a:r>
              <a:rPr lang="ru-RU" sz="2800" i="1" dirty="0" smtClean="0"/>
              <a:t>вредность, скупость, </a:t>
            </a:r>
          </a:p>
          <a:p>
            <a:r>
              <a:rPr lang="ru-RU" sz="2800" i="1" dirty="0" smtClean="0"/>
              <a:t>честность, щедрость, </a:t>
            </a:r>
          </a:p>
          <a:p>
            <a:r>
              <a:rPr lang="ru-RU" sz="2800" i="1" dirty="0" smtClean="0"/>
              <a:t>драчливость, жадность, </a:t>
            </a:r>
          </a:p>
          <a:p>
            <a:r>
              <a:rPr lang="ru-RU" sz="2800" i="1" dirty="0" smtClean="0"/>
              <a:t>бескорыстность, зависть, </a:t>
            </a:r>
          </a:p>
          <a:p>
            <a:r>
              <a:rPr lang="ru-RU" sz="2800" i="1" dirty="0" smtClean="0"/>
              <a:t>ответственность, подлость, </a:t>
            </a:r>
          </a:p>
          <a:p>
            <a:r>
              <a:rPr lang="ru-RU" sz="2800" i="1" dirty="0" smtClean="0"/>
              <a:t>эгоизм, хвастовство, </a:t>
            </a:r>
          </a:p>
          <a:p>
            <a:r>
              <a:rPr lang="ru-RU" sz="2800" i="1" dirty="0" smtClean="0"/>
              <a:t>вежливость.  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«</a:t>
            </a:r>
            <a:r>
              <a:rPr lang="ru-RU" b="1" i="1" dirty="0" smtClean="0">
                <a:solidFill>
                  <a:srgbClr val="663300"/>
                </a:solidFill>
                <a:latin typeface="Garamond" pitchFamily="18" charset="0"/>
              </a:rPr>
              <a:t>Товарищ </a:t>
            </a: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- человек, близкий кому-нибудь по общности взглядов, деятельности, условий жизни…»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 «</a:t>
            </a:r>
            <a:r>
              <a:rPr lang="ru-RU" b="1" i="1" dirty="0" smtClean="0">
                <a:solidFill>
                  <a:srgbClr val="663300"/>
                </a:solidFill>
                <a:latin typeface="Garamond" pitchFamily="18" charset="0"/>
              </a:rPr>
              <a:t>Друг</a:t>
            </a:r>
            <a:r>
              <a:rPr lang="ru-RU" b="1" i="1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- тот, кто связан с кем-нибудь дружбой»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                                                    С.И. Ожегов</a:t>
            </a:r>
          </a:p>
          <a:p>
            <a:endParaRPr lang="ru-RU" dirty="0"/>
          </a:p>
        </p:txBody>
      </p:sp>
      <p:pic>
        <p:nvPicPr>
          <p:cNvPr id="4" name="Рисунок 3" descr="F:\CLIPART8\J0343395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2571768" cy="24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Встаньте, дети, встаньте в круг,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Я твой друг и ты мой друг.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 кругу стоят друзья твои,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Ты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им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свою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улыбку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подари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Слева друг и справа друг,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А вместе это Дружбы круг,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Другу справа руку ты пожми,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Передай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ему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тепло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своей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руки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Много в мире нужных вещей,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Но друга иметь – намного важней.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Имей друга и два, и три,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И </a:t>
            </a:r>
            <a:r>
              <a:rPr lang="en-US" sz="3200" dirty="0" err="1" smtClean="0">
                <a:solidFill>
                  <a:srgbClr val="7030A0"/>
                </a:solidFill>
              </a:rPr>
              <a:t>другу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слева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подарок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подари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</TotalTime>
  <Words>291</Words>
  <Application>Microsoft Office PowerPoint</Application>
  <PresentationFormat>Экран (4:3)</PresentationFormat>
  <Paragraphs>67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Урок на тему «Дружба».</vt:lpstr>
      <vt:lpstr>Слайд 2</vt:lpstr>
      <vt:lpstr>Друг – это тот, кто…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          ***</vt:lpstr>
      <vt:lpstr> Итог урока.</vt:lpstr>
      <vt:lpstr> Спасибо за внимание.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 «Дружба».</dc:title>
  <dc:creator>Текон</dc:creator>
  <cp:lastModifiedBy>Venom</cp:lastModifiedBy>
  <cp:revision>24</cp:revision>
  <dcterms:created xsi:type="dcterms:W3CDTF">2012-03-10T16:10:54Z</dcterms:created>
  <dcterms:modified xsi:type="dcterms:W3CDTF">2018-01-27T17:11:52Z</dcterms:modified>
</cp:coreProperties>
</file>